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sldIdLst>
    <p:sldId id="89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8E5D8"/>
    <a:srgbClr val="9ADCFF"/>
    <a:srgbClr val="FFF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73846" autoAdjust="0"/>
  </p:normalViewPr>
  <p:slideViewPr>
    <p:cSldViewPr snapToGrid="0">
      <p:cViewPr varScale="1">
        <p:scale>
          <a:sx n="90" d="100"/>
          <a:sy n="90" d="100"/>
        </p:scale>
        <p:origin x="552" y="192"/>
      </p:cViewPr>
      <p:guideLst/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1" d="1"/>
        <a:sy n="1" d="1"/>
      </p:scale>
      <p:origin x="0" y="-1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9EE1B-1469-944A-B098-31FEE219FAE2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624B9-E9A6-9C46-A259-A5F29D6D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60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886A6-AD49-4E03-440E-0A409DDA6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B85CB3-944D-596D-03B3-4AB7B164A0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D6ED10-2DB8-F9A5-5545-19B2C16610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Jessica</a:t>
            </a:r>
          </a:p>
          <a:p>
            <a:endParaRPr lang="en-CA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Break tasks into smaller steps</a:t>
            </a:r>
          </a:p>
          <a:p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 a checklist of the smaller steps for your routine, and check them off as you complete them to track progress.</a:t>
            </a:r>
          </a:p>
          <a:p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visual aids and reminders</a:t>
            </a:r>
          </a:p>
          <a:p>
            <a:pPr rtl="0"/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calendars and planners, including colour-coded systems</a:t>
            </a:r>
          </a:p>
          <a:p>
            <a:pPr rtl="0"/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Display your schedule somewhere that's easy to refer to and where you can see it daily.</a:t>
            </a:r>
          </a:p>
          <a:p>
            <a:pPr rtl="0"/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Schedule extra time (a buffer) for potential distractions or unexpected events.</a:t>
            </a:r>
          </a:p>
          <a:p>
            <a:pPr rtl="0"/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Recognize that routines do not always go as planned; try to adjust them and keep moving forward.</a:t>
            </a:r>
          </a:p>
          <a:p>
            <a:pPr rtl="0"/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 in something enjoyable to do with tasks that you may not enjoy doing</a:t>
            </a:r>
          </a:p>
          <a:p>
            <a:pPr rtl="0"/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Acknowledge and reward yourself for completing tasks.</a:t>
            </a:r>
          </a:p>
          <a:p>
            <a:pPr rtl="0"/>
            <a:endParaRPr lang="en-CA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endParaRPr lang="en-CA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endParaRPr lang="en-CA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0FF22-79C5-DDF9-5E92-6247161BC7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063CA-5E06-3E45-9502-96BE50FE8C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86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DC8AD-8C80-4D97-4FB3-AFCF4B053D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5FD62A-31E7-2889-062B-88A89D2A9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FA73B-FC09-ACBC-E220-171815B7A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D411-225C-0F40-9ED0-D82BD3D7322B}" type="datetime1">
              <a:rPr lang="en-CA" smtClean="0"/>
              <a:t>2026-01-21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CF78F-5141-4A6C-DCD7-C73BFB3EC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2EC7A-DA07-3C51-C20C-35EFCA1BA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7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D1EBF-36D4-88B9-B9A7-9A634454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4430AF-5A82-B049-5013-C8A48E399C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9CC1F-EF84-60C9-EB5E-7B729DE61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B7CE-2E36-3F43-A575-1BD776CC1D47}" type="datetime1">
              <a:rPr lang="en-CA" smtClean="0"/>
              <a:t>2026-01-21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BE844-A2CF-A6C2-6751-E7D5931FB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418A6-7C41-6768-D1F1-40091F7B3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3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F47366-0E80-65CB-4E13-997D994EC0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D0FF78-219F-8FA6-0ED0-95F7E0BD7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C865-98E3-A20D-1629-05B8D8E54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2EF56-F740-114C-B791-1BFBD652FC8E}" type="datetime1">
              <a:rPr lang="en-CA" smtClean="0"/>
              <a:t>2026-01-21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973CF-82DA-1CDB-1F9C-014D639EB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10E57-5352-492D-8FDA-B63B7F691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70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EF7B5-B7E5-1829-8537-505D3FB7F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EFA13-85F7-1F44-6671-180D04BA1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DB954-36FA-67E2-C47C-C7277001F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6AEFF-6AC7-B243-BF0E-FBCB1E05EF3A}" type="datetime1">
              <a:rPr lang="en-CA" smtClean="0"/>
              <a:t>2026-01-21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76A2C-9E03-631C-E345-2F55003D4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3A2F8-2EC3-0BF1-7B1E-8CE92519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01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6E296-4FE9-6AB3-4429-5F8227508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A01D8-3E63-EB1C-D61A-7CF0618B7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C36A3-8F18-55BD-C510-9FC6CA84A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D0D0-4EC1-114B-9C35-5038DD0A78E2}" type="datetime1">
              <a:rPr lang="en-CA" smtClean="0"/>
              <a:t>2026-01-21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505C7-BED5-2687-A849-F5022A967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33579-FA60-49FE-8D9E-37D8B3143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35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C3A37-D363-FF78-3B5D-CE21F7BE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1E11B-78C5-4906-AC3A-515A47D6C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A75C5-28FA-F83B-3DE7-DA8D12736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F1011-ADE1-E1DF-0A0B-E9ADC30DF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CB5B-041B-214D-9F5B-587790BBDA82}" type="datetime1">
              <a:rPr lang="en-CA" smtClean="0"/>
              <a:t>2026-01-21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81985B-1792-A7B5-6658-44E2A27CF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79256-8327-4EF6-AD60-18BB29D29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0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9AAD9-680E-AE4F-8ECE-45137AD8A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BE194-4D7C-F96A-C1BD-486734903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BAD0EB-9023-1EBA-04CF-F3DC242D9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99F347-4AF6-BCEF-D93D-F29C2CE17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1583ED-8C83-DBE6-C9A4-9997F5A32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924F1C-6F72-CAAB-95E1-A5FCCAE93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61EF-2094-1E49-8997-77A4EBE487BA}" type="datetime1">
              <a:rPr lang="en-CA" smtClean="0"/>
              <a:t>2026-01-21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365E17-C359-EA9A-845F-C41022CF4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1541AF-3A4F-294A-769C-493B0DFBC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828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43337-A071-D782-A062-DAF0BF3A5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A9E0A-91E5-1744-70E1-0EB2DC162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AA18-0304-C745-9565-7944F3291373}" type="datetime1">
              <a:rPr lang="en-CA" smtClean="0"/>
              <a:t>2026-01-21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43C555-B8F2-1759-5151-59AC7C53B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AFB593-90B1-E3FF-D683-96BE68010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35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2DBFD7-60E0-AD98-6CE9-F78B2CE6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95681-96BF-A848-8E04-05ABA9AFD8A6}" type="datetime1">
              <a:rPr lang="en-CA" smtClean="0"/>
              <a:t>2026-01-21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60D55E-0C51-9583-E1FE-6F2120C96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0648BF-BB19-2C1F-6E1B-99CBC0EC5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9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F7910-C49F-440A-7F95-1678FEED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C8CA0-5B67-B50E-8A81-20990539C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290CA-E2CC-C277-E593-0B61D2414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16BAA9-B995-ACFE-AC67-82246FFB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310D-B85E-E246-81F7-21497D673565}" type="datetime1">
              <a:rPr lang="en-CA" smtClean="0"/>
              <a:t>2026-01-21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B00C7-2172-8259-24BC-692DDE49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18FA4E-F79F-F1F0-9E62-76265D090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2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87CC4-8913-C458-2845-D39669FF0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6064F1-DABC-ED2F-C1C4-65D8772C02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4FEDF-DABD-9945-B952-AC541256F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B4A20-C08B-28F7-2544-FC9A3136A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E432-9749-EE48-9C05-C4915EBC254E}" type="datetime1">
              <a:rPr lang="en-CA" smtClean="0"/>
              <a:t>2026-01-21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6792CE-8FC4-CE02-EEE3-A086CD87B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E821FC-B278-1186-A49B-12B44E21D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4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C284AC-CEB7-01B3-7361-F593CA6B3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E9A7D-3222-183F-D647-35468B7CB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CFB78-A163-CDBC-6322-1A43A44010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BCBAE1-0404-4942-A9DD-E1EB614147A1}" type="datetime1">
              <a:rPr lang="en-CA" smtClean="0"/>
              <a:t>2026-01-21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59E04-A888-228D-BEFF-5B0C1087AF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C3ECC-4CE1-34B0-0FC4-F66BCF656D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672D4D-27DA-8743-849E-F72BCCE8B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1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AD7B3-E448-ADA6-A21E-2B3AF0D9E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C37E5-8742-F8EF-AA60-10702CAE9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622" y="274509"/>
            <a:ext cx="11345706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3Rs – Considerations for neurodiverse individuals and families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ACEBDC-2119-6D2B-E584-9536C56A1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6949" y="6377492"/>
            <a:ext cx="505051" cy="365125"/>
          </a:xfrm>
        </p:spPr>
        <p:txBody>
          <a:bodyPr/>
          <a:lstStyle/>
          <a:p>
            <a:fld id="{F0C4EB7B-280F-0544-AC5B-10E435F91057}" type="slidenum">
              <a:rPr lang="en-US" sz="1200" smtClean="0"/>
              <a:t>1</a:t>
            </a:fld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FEC189-F15C-68F5-E397-C32E9CFBCA4E}"/>
              </a:ext>
            </a:extLst>
          </p:cNvPr>
          <p:cNvSpPr txBox="1"/>
          <p:nvPr/>
        </p:nvSpPr>
        <p:spPr>
          <a:xfrm>
            <a:off x="645192" y="1853922"/>
            <a:ext cx="6095552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spc="60" dirty="0">
                <a:latin typeface="Arial" panose="020B0604020202020204" pitchFamily="34" charset="0"/>
                <a:cs typeface="Arial" panose="020B0604020202020204" pitchFamily="34" charset="0"/>
              </a:rPr>
              <a:t>Break tasks into smaller steps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spc="60" dirty="0">
                <a:latin typeface="Arial" panose="020B0604020202020204" pitchFamily="34" charset="0"/>
                <a:cs typeface="Arial" panose="020B0604020202020204" pitchFamily="34" charset="0"/>
              </a:rPr>
              <a:t>Checklists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spc="60" dirty="0">
                <a:latin typeface="Arial" panose="020B0604020202020204" pitchFamily="34" charset="0"/>
                <a:cs typeface="Arial" panose="020B0604020202020204" pitchFamily="34" charset="0"/>
              </a:rPr>
              <a:t>Visual aids and reminders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spc="60" dirty="0">
                <a:latin typeface="Arial" panose="020B0604020202020204" pitchFamily="34" charset="0"/>
                <a:cs typeface="Arial" panose="020B0604020202020204" pitchFamily="34" charset="0"/>
              </a:rPr>
              <a:t>Schedule extra time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spc="60" dirty="0">
                <a:latin typeface="Arial" panose="020B0604020202020204" pitchFamily="34" charset="0"/>
                <a:cs typeface="Arial" panose="020B0604020202020204" pitchFamily="34" charset="0"/>
              </a:rPr>
              <a:t>Work in something enjoyable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spc="60" dirty="0">
                <a:latin typeface="Arial" panose="020B0604020202020204" pitchFamily="34" charset="0"/>
                <a:cs typeface="Arial" panose="020B0604020202020204" pitchFamily="34" charset="0"/>
              </a:rPr>
              <a:t>Rewards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spc="60" dirty="0">
                <a:latin typeface="Arial" panose="020B0604020202020204" pitchFamily="34" charset="0"/>
                <a:cs typeface="Arial" panose="020B0604020202020204" pitchFamily="34" charset="0"/>
              </a:rPr>
              <a:t>Educate yourself on partner’s or children’s needs, strengths and challenges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spc="60" dirty="0">
                <a:latin typeface="Arial" panose="020B0604020202020204" pitchFamily="34" charset="0"/>
                <a:cs typeface="Arial" panose="020B0604020202020204" pitchFamily="34" charset="0"/>
              </a:rPr>
              <a:t>Clear, direct communication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spc="60" dirty="0">
                <a:latin typeface="Arial" panose="020B0604020202020204" pitchFamily="34" charset="0"/>
                <a:cs typeface="Arial" panose="020B0604020202020204" pitchFamily="34" charset="0"/>
              </a:rPr>
              <a:t>Schedule regular check-ins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spc="60" dirty="0">
                <a:latin typeface="Arial" panose="020B0604020202020204" pitchFamily="34" charset="0"/>
                <a:cs typeface="Arial" panose="020B0604020202020204" pitchFamily="34" charset="0"/>
              </a:rPr>
              <a:t>Multi-sensory techniques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C6C958-484E-3567-D7E6-335F6911ACEC}"/>
              </a:ext>
            </a:extLst>
          </p:cNvPr>
          <p:cNvSpPr/>
          <p:nvPr/>
        </p:nvSpPr>
        <p:spPr>
          <a:xfrm>
            <a:off x="0" y="0"/>
            <a:ext cx="40277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F1541B-CF5D-0E8F-8AFE-BDA3F69EBC1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6074" y="5905165"/>
            <a:ext cx="1151485" cy="8799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AB1F19-6BB1-833A-78EA-82CD89839C61}"/>
              </a:ext>
            </a:extLst>
          </p:cNvPr>
          <p:cNvSpPr txBox="1"/>
          <p:nvPr/>
        </p:nvSpPr>
        <p:spPr>
          <a:xfrm>
            <a:off x="7929094" y="5692017"/>
            <a:ext cx="2490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PsychCentral</a:t>
            </a:r>
            <a:endParaRPr lang="en-US" sz="24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645BF322-019F-347E-F8FA-5FF192D1C059}"/>
              </a:ext>
            </a:extLst>
          </p:cNvPr>
          <p:cNvSpPr/>
          <p:nvPr/>
        </p:nvSpPr>
        <p:spPr>
          <a:xfrm>
            <a:off x="7456129" y="5788557"/>
            <a:ext cx="472965" cy="27337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39838F-F349-273A-346F-A19796B9357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85617" y="1864608"/>
            <a:ext cx="3886199" cy="31287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5200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orkbook Feb 2025">
      <a:dk1>
        <a:srgbClr val="424242"/>
      </a:dk1>
      <a:lt1>
        <a:srgbClr val="FFFFFF"/>
      </a:lt1>
      <a:dk2>
        <a:srgbClr val="4B2D5D"/>
      </a:dk2>
      <a:lt2>
        <a:srgbClr val="DCD8DC"/>
      </a:lt2>
      <a:accent1>
        <a:srgbClr val="8E79A0"/>
      </a:accent1>
      <a:accent2>
        <a:srgbClr val="496E49"/>
      </a:accent2>
      <a:accent3>
        <a:srgbClr val="8EBC8F"/>
      </a:accent3>
      <a:accent4>
        <a:srgbClr val="D9E7D4"/>
      </a:accent4>
      <a:accent5>
        <a:srgbClr val="C9BBD1"/>
      </a:accent5>
      <a:accent6>
        <a:srgbClr val="6F8183"/>
      </a:accent6>
      <a:hlink>
        <a:srgbClr val="3D7147"/>
      </a:hlink>
      <a:folHlink>
        <a:srgbClr val="3D7147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orkbook Feb 2025 template" id="{7A520C42-F774-144B-BCC1-B3EAAB4B8DD4}" vid="{5099340D-146D-2040-9C0D-F5CBC3C999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92EFB173C10F42A15D813695E99171" ma:contentTypeVersion="18" ma:contentTypeDescription="Create a new document." ma:contentTypeScope="" ma:versionID="424de148585fe43561b75ec8d1f6ea04">
  <xsd:schema xmlns:xsd="http://www.w3.org/2001/XMLSchema" xmlns:xs="http://www.w3.org/2001/XMLSchema" xmlns:p="http://schemas.microsoft.com/office/2006/metadata/properties" xmlns:ns3="91086df9-bd8c-45f6-9721-f5c18b038992" xmlns:ns4="63ac0507-10d5-4cb9-93a3-1973797f0fdb" targetNamespace="http://schemas.microsoft.com/office/2006/metadata/properties" ma:root="true" ma:fieldsID="9d76f17e193327ad75994a21d17f78e2" ns3:_="" ns4:_="">
    <xsd:import namespace="91086df9-bd8c-45f6-9721-f5c18b038992"/>
    <xsd:import namespace="63ac0507-10d5-4cb9-93a3-1973797f0fd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086df9-bd8c-45f6-9721-f5c18b0389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c0507-10d5-4cb9-93a3-1973797f0fd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1086df9-bd8c-45f6-9721-f5c18b038992" xsi:nil="true"/>
  </documentManagement>
</p:properties>
</file>

<file path=customXml/itemProps1.xml><?xml version="1.0" encoding="utf-8"?>
<ds:datastoreItem xmlns:ds="http://schemas.openxmlformats.org/officeDocument/2006/customXml" ds:itemID="{3CCF3959-A96C-4879-B8ED-2A38A95291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EE3347-9723-428C-9DBE-0F2267A254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086df9-bd8c-45f6-9721-f5c18b038992"/>
    <ds:schemaRef ds:uri="63ac0507-10d5-4cb9-93a3-1973797f0f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304903-E2A4-4510-86F4-93E9A65E4F22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63ac0507-10d5-4cb9-93a3-1973797f0fdb"/>
    <ds:schemaRef ds:uri="http://purl.org/dc/elements/1.1/"/>
    <ds:schemaRef ds:uri="http://schemas.microsoft.com/office/2006/metadata/properties"/>
    <ds:schemaRef ds:uri="91086df9-bd8c-45f6-9721-f5c18b03899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28866</TotalTime>
  <Words>163</Words>
  <Application>Microsoft Macintosh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3Rs – Considerations for neurodiverse individuals and families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Cultivating Resilience and Flourishing</dc:title>
  <dc:creator>Jessica-Lynn Walsh</dc:creator>
  <cp:lastModifiedBy>Jessica-Lynn Walsh</cp:lastModifiedBy>
  <cp:revision>618</cp:revision>
  <dcterms:created xsi:type="dcterms:W3CDTF">2025-02-19T22:05:37Z</dcterms:created>
  <dcterms:modified xsi:type="dcterms:W3CDTF">2026-01-21T19:42:53Z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0x010100BE92EFB173C10F42A15D813695E99171</vt:lpwstr>
  </property>
</Properties>
</file>